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11" r:id="rId13"/>
    <p:sldId id="323" r:id="rId14"/>
    <p:sldId id="326" r:id="rId15"/>
    <p:sldId id="325" r:id="rId16"/>
    <p:sldId id="327" r:id="rId17"/>
    <p:sldId id="324" r:id="rId18"/>
    <p:sldId id="329" r:id="rId19"/>
    <p:sldId id="330" r:id="rId20"/>
    <p:sldId id="331" r:id="rId21"/>
    <p:sldId id="268" r:id="rId22"/>
    <p:sldId id="269" r:id="rId23"/>
    <p:sldId id="270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271" r:id="rId33"/>
    <p:sldId id="272" r:id="rId34"/>
    <p:sldId id="306" r:id="rId35"/>
    <p:sldId id="307" r:id="rId36"/>
    <p:sldId id="308" r:id="rId37"/>
    <p:sldId id="309" r:id="rId38"/>
    <p:sldId id="310" r:id="rId39"/>
    <p:sldId id="296" r:id="rId40"/>
    <p:sldId id="304" r:id="rId41"/>
    <p:sldId id="295" r:id="rId42"/>
    <p:sldId id="297" r:id="rId43"/>
    <p:sldId id="298" r:id="rId44"/>
    <p:sldId id="301" r:id="rId45"/>
    <p:sldId id="302" r:id="rId46"/>
    <p:sldId id="303" r:id="rId47"/>
    <p:sldId id="299" r:id="rId48"/>
    <p:sldId id="300" r:id="rId49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61" autoAdjust="0"/>
  </p:normalViewPr>
  <p:slideViewPr>
    <p:cSldViewPr>
      <p:cViewPr varScale="1">
        <p:scale>
          <a:sx n="97" d="100"/>
          <a:sy n="97" d="100"/>
        </p:scale>
        <p:origin x="-102" y="-114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Brain Injury survivor Todd Westley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Heads Up Display</a:t>
            </a:r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Slides that I thought about sharing</a:t>
            </a:r>
            <a:r>
              <a:rPr lang="en-US" baseline="0" dirty="0" smtClean="0"/>
              <a:t> are still there in case you ask me about something I already thought of.</a:t>
            </a:r>
          </a:p>
          <a:p>
            <a:endParaRPr lang="en-US" dirty="0" smtClean="0"/>
          </a:p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</a:p>
          <a:p>
            <a:endParaRPr lang="en-US" dirty="0" smtClean="0"/>
          </a:p>
          <a:p>
            <a:r>
              <a:rPr lang="en-US" dirty="0" smtClean="0"/>
              <a:t>I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is not unheard of.</a:t>
            </a:r>
          </a:p>
          <a:p>
            <a:endParaRPr lang="en-US" baseline="0" dirty="0" smtClean="0"/>
          </a:p>
          <a:p>
            <a:r>
              <a:rPr lang="en-US" sz="3600" strike="noStrike" baseline="0" dirty="0" smtClean="0"/>
              <a:t>Ask he flew without even a single lesson?</a:t>
            </a:r>
            <a:endParaRPr lang="en-US" sz="3600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</a:p>
          <a:p>
            <a:r>
              <a:rPr lang="en-US" dirty="0" smtClean="0"/>
              <a:t>Uncle</a:t>
            </a:r>
            <a:r>
              <a:rPr lang="en-US" baseline="0" dirty="0" smtClean="0"/>
              <a:t> Steve??</a:t>
            </a:r>
            <a:endParaRPr lang="en-US" dirty="0" smtClean="0"/>
          </a:p>
          <a:p>
            <a:r>
              <a:rPr lang="en-US" dirty="0" smtClean="0"/>
              <a:t>Need to fix link to 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members.com/skrommel/download/showoff/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package" Target="../embeddings/Microsoft_Excel_Worksheet1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069" r="32570" b="81730"/>
          <a:stretch/>
        </p:blipFill>
        <p:spPr>
          <a:xfrm>
            <a:off x="239712" y="92075"/>
            <a:ext cx="9459391" cy="123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2" t="44226" r="32570" b="17617"/>
          <a:stretch/>
        </p:blipFill>
        <p:spPr>
          <a:xfrm>
            <a:off x="239712" y="1478755"/>
            <a:ext cx="9013260" cy="394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</a:t>
            </a:r>
            <a:r>
              <a:rPr lang="en-US" dirty="0" smtClean="0"/>
              <a:t>works.   Speed on the trainer translated linearly from your </a:t>
            </a:r>
            <a:r>
              <a:rPr lang="en-US" i="1" dirty="0" smtClean="0"/>
              <a:t>unchanging</a:t>
            </a:r>
            <a:r>
              <a:rPr lang="en-US" dirty="0" smtClean="0"/>
              <a:t> maximum speed to zero, right?  </a:t>
            </a:r>
            <a:r>
              <a:rPr lang="en-US" b="1" dirty="0" smtClean="0"/>
              <a:t>That is not what you are going to see!  Ask to see my math-centric explanation.</a:t>
            </a:r>
            <a:r>
              <a:rPr lang="en-US" dirty="0" smtClean="0"/>
              <a:t>    </a:t>
            </a:r>
          </a:p>
          <a:p>
            <a:endParaRPr lang="en-US" dirty="0"/>
          </a:p>
          <a:p>
            <a:r>
              <a:rPr lang="en-US" smtClean="0"/>
              <a:t>This </a:t>
            </a:r>
            <a:r>
              <a:rPr lang="en-US" dirty="0" smtClean="0"/>
              <a:t>diversion brought back the enjoyment of cycling to me.  It brought variations from winds, temperatures, and altitude into the basement.  I also enjoy programming and relearning math.  [from a high school junior, Gabe Wu]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244475"/>
            <a:ext cx="732271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I do this?</a:t>
            </a:r>
          </a:p>
          <a:p>
            <a:pPr lvl="1"/>
            <a:r>
              <a:rPr lang="en-US" dirty="0" smtClean="0"/>
              <a:t>Get a trainer, Wahoo sensor, Arduino Leonardo, Arduino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may want a 60mm OD x 3.5mm wide </a:t>
            </a:r>
            <a:r>
              <a:rPr lang="en-US" dirty="0" err="1" smtClean="0"/>
              <a:t>o-ring</a:t>
            </a:r>
            <a:endParaRPr lang="en-US" dirty="0" smtClean="0"/>
          </a:p>
          <a:p>
            <a:pPr lvl="2"/>
            <a:r>
              <a:rPr lang="en-US" dirty="0" smtClean="0"/>
              <a:t>Get at least a something to absorb your sweat</a:t>
            </a:r>
          </a:p>
          <a:p>
            <a:pPr lvl="2"/>
            <a:r>
              <a:rPr lang="en-US" dirty="0" smtClean="0"/>
              <a:t>Get bike trainer</a:t>
            </a:r>
          </a:p>
          <a:p>
            <a:pPr lvl="1"/>
            <a:r>
              <a:rPr lang="en-US" dirty="0" smtClean="0"/>
              <a:t>Program the Arduinos</a:t>
            </a:r>
          </a:p>
          <a:p>
            <a:pPr lvl="1"/>
            <a:r>
              <a:rPr lang="en-US" dirty="0" smtClean="0"/>
              <a:t>Make a desk to go over your bike on the trainer</a:t>
            </a:r>
          </a:p>
          <a:p>
            <a:pPr lvl="2"/>
            <a:r>
              <a:rPr lang="en-US" dirty="0" smtClean="0"/>
              <a:t>Buy keyboard and water shield for the keyboard</a:t>
            </a:r>
          </a:p>
          <a:p>
            <a:pPr lvl="1"/>
            <a:r>
              <a:rPr lang="en-US" dirty="0" smtClean="0"/>
              <a:t> Learn the MAC address of your Wahoo sensor</a:t>
            </a:r>
          </a:p>
          <a:p>
            <a:pPr lvl="2"/>
            <a:r>
              <a:rPr lang="en-US" dirty="0" smtClean="0"/>
              <a:t>Use Android App </a:t>
            </a:r>
            <a:r>
              <a:rPr lang="en-US" dirty="0" err="1" smtClean="0"/>
              <a:t>LightBlue</a:t>
            </a:r>
            <a:endParaRPr lang="en-US" dirty="0" smtClean="0"/>
          </a:p>
          <a:p>
            <a:pPr lvl="1"/>
            <a:r>
              <a:rPr lang="en-US" dirty="0" smtClean="0"/>
              <a:t>Rewrite the code of the Arduinos</a:t>
            </a:r>
          </a:p>
          <a:p>
            <a:pPr lvl="2"/>
            <a:r>
              <a:rPr lang="en-US" dirty="0" smtClean="0"/>
              <a:t>You need the MAC address for the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pPr lvl="2"/>
            <a:r>
              <a:rPr lang="en-US" dirty="0" smtClean="0"/>
              <a:t>You need to set you parameters for Leonardo code</a:t>
            </a:r>
          </a:p>
          <a:p>
            <a:pPr lvl="3"/>
            <a:r>
              <a:rPr lang="en-US" dirty="0" smtClean="0"/>
              <a:t>There is a spreadsheet embedded to help you</a:t>
            </a:r>
          </a:p>
          <a:p>
            <a:pPr lvl="3"/>
            <a:r>
              <a:rPr lang="en-US" dirty="0" smtClean="0"/>
              <a:t>Ride the trainer for a exercise period of choice (I used 1 hour)</a:t>
            </a:r>
          </a:p>
          <a:p>
            <a:pPr lvl="1"/>
            <a:r>
              <a:rPr lang="en-US" dirty="0" smtClean="0"/>
              <a:t>Learn to use flight simulator</a:t>
            </a:r>
          </a:p>
          <a:p>
            <a:pPr lvl="2"/>
            <a:r>
              <a:rPr lang="en-US" dirty="0" smtClean="0"/>
              <a:t>KTTS in Florida is a 3 miles long by 300 feet wide!</a:t>
            </a:r>
          </a:p>
          <a:p>
            <a:pPr lvl="1"/>
            <a:r>
              <a:rPr lang="en-US" dirty="0" smtClean="0"/>
              <a:t>Post your questions on GITHUB and I will answer them there.</a:t>
            </a:r>
          </a:p>
        </p:txBody>
      </p:sp>
    </p:spTree>
    <p:extLst>
      <p:ext uri="{BB962C8B-B14F-4D97-AF65-F5344CB8AC3E}">
        <p14:creationId xmlns:p14="http://schemas.microsoft.com/office/powerpoint/2010/main" val="35077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" y="396875"/>
            <a:ext cx="769915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a batch file:</a:t>
            </a:r>
          </a:p>
          <a:p>
            <a:pPr lvl="2"/>
            <a:r>
              <a:rPr lang="en-US" dirty="0"/>
              <a:t>@echo off</a:t>
            </a:r>
          </a:p>
          <a:p>
            <a:pPr lvl="2"/>
            <a:r>
              <a:rPr lang="en-US" dirty="0"/>
              <a:t>cd E:\CoolTermWin64Bit</a:t>
            </a:r>
          </a:p>
          <a:p>
            <a:pPr lvl="2"/>
            <a:r>
              <a:rPr lang="en-US" dirty="0"/>
              <a:t>start coolTerm.exe e:\coolTermWin64Bit\connection_settings_zero.stc</a:t>
            </a:r>
          </a:p>
          <a:p>
            <a:pPr lvl="2"/>
            <a:r>
              <a:rPr lang="en-US" dirty="0"/>
              <a:t>cd E:\ShowOff</a:t>
            </a:r>
          </a:p>
          <a:p>
            <a:pPr lvl="2"/>
            <a:r>
              <a:rPr lang="en-US" dirty="0"/>
              <a:t>start Showoff.exe</a:t>
            </a:r>
          </a:p>
          <a:p>
            <a:pPr lvl="2"/>
            <a:r>
              <a:rPr lang="en-US" dirty="0"/>
              <a:t>cd E:\FlightGear 2016.4.4\bin</a:t>
            </a:r>
          </a:p>
          <a:p>
            <a:pPr lvl="2"/>
            <a:r>
              <a:rPr lang="en-US" dirty="0"/>
              <a:t>start </a:t>
            </a:r>
            <a:r>
              <a:rPr lang="en-US" dirty="0" err="1"/>
              <a:t>fgfs</a:t>
            </a:r>
            <a:r>
              <a:rPr lang="en-US" dirty="0"/>
              <a:t> --launcher</a:t>
            </a:r>
          </a:p>
          <a:p>
            <a:pPr lvl="2"/>
            <a:r>
              <a:rPr lang="en-US" dirty="0" smtClean="0"/>
              <a:t>exit</a:t>
            </a:r>
          </a:p>
          <a:p>
            <a:pPr lvl="1"/>
            <a:r>
              <a:rPr lang="en-US" dirty="0" smtClean="0"/>
              <a:t>Made start up conditions to record output of Arduino Leonardo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Used </a:t>
            </a:r>
            <a:r>
              <a:rPr lang="en-US" dirty="0" err="1" smtClean="0">
                <a:hlinkClick r:id="rId3"/>
              </a:rPr>
              <a:t>ShowOff</a:t>
            </a:r>
            <a:r>
              <a:rPr lang="en-US" dirty="0" smtClean="0"/>
              <a:t> to show user inputs in upper left of screen</a:t>
            </a:r>
          </a:p>
          <a:p>
            <a:pPr lvl="2"/>
            <a:r>
              <a:rPr lang="en-US" dirty="0"/>
              <a:t>https://www.dcmembers.com/skrommel/download/showoff/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803662"/>
              </p:ext>
            </p:extLst>
          </p:nvPr>
        </p:nvGraphicFramePr>
        <p:xfrm>
          <a:off x="2830512" y="3521075"/>
          <a:ext cx="2009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Packager Shell Object" showAsIcon="1" r:id="rId4" imgW="2009160" imgH="571320" progId="Package">
                  <p:embed/>
                </p:oleObj>
              </mc:Choice>
              <mc:Fallback>
                <p:oleObj name="Packager Shell Object" showAsIcon="1" r:id="rId4" imgW="200916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0512" y="3521075"/>
                        <a:ext cx="20097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85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47" y="396875"/>
            <a:ext cx="42424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 did to present:</a:t>
            </a:r>
          </a:p>
          <a:p>
            <a:pPr lvl="1"/>
            <a:r>
              <a:rPr lang="en-US" dirty="0" smtClean="0"/>
              <a:t>Wrote initial conditions for </a:t>
            </a:r>
            <a:r>
              <a:rPr lang="en-US" dirty="0" err="1" smtClean="0"/>
              <a:t>FlightGear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--enable-</a:t>
            </a:r>
            <a:r>
              <a:rPr lang="en-US" dirty="0" err="1"/>
              <a:t>terrasync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/>
              <a:t>fov</a:t>
            </a:r>
            <a:r>
              <a:rPr lang="en-US" dirty="0"/>
              <a:t>=54.4</a:t>
            </a:r>
          </a:p>
          <a:p>
            <a:pPr lvl="2"/>
            <a:r>
              <a:rPr lang="en-US" dirty="0"/>
              <a:t>--enable-auto-coordination</a:t>
            </a:r>
          </a:p>
          <a:p>
            <a:pPr lvl="2"/>
            <a:r>
              <a:rPr lang="en-US" dirty="0"/>
              <a:t>--disable-clouds</a:t>
            </a:r>
          </a:p>
          <a:p>
            <a:pPr lvl="2"/>
            <a:r>
              <a:rPr lang="en-US" dirty="0"/>
              <a:t>--</a:t>
            </a:r>
            <a:r>
              <a:rPr lang="en-US" dirty="0" smtClean="0"/>
              <a:t>visibility=39496</a:t>
            </a:r>
          </a:p>
          <a:p>
            <a:pPr lvl="1"/>
            <a:r>
              <a:rPr lang="en-US" dirty="0" smtClean="0"/>
              <a:t>Modified keyboard XML: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20675"/>
            <a:ext cx="4648200" cy="45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78196"/>
              </p:ext>
            </p:extLst>
          </p:nvPr>
        </p:nvGraphicFramePr>
        <p:xfrm>
          <a:off x="1989355" y="2835275"/>
          <a:ext cx="962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Packager Shell Object" showAsIcon="1" r:id="rId4" imgW="962280" imgH="571320" progId="Package">
                  <p:embed/>
                </p:oleObj>
              </mc:Choice>
              <mc:Fallback>
                <p:oleObj name="Packager Shell Object" showAsIcon="1" r:id="rId4" imgW="96228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355" y="2835275"/>
                        <a:ext cx="96202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9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0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3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2315</Words>
  <Application>Microsoft Office PowerPoint</Application>
  <PresentationFormat>Custom</PresentationFormat>
  <Paragraphs>490</Paragraphs>
  <Slides>48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Default</vt:lpstr>
      <vt:lpstr>Worksheet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251</cp:revision>
  <dcterms:created xsi:type="dcterms:W3CDTF">2022-12-24T11:04:31Z</dcterms:created>
  <dcterms:modified xsi:type="dcterms:W3CDTF">2024-01-12T18:32:54Z</dcterms:modified>
</cp:coreProperties>
</file>